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0"/>
  </p:notesMasterIdLst>
  <p:sldIdLst>
    <p:sldId id="256" r:id="rId2"/>
    <p:sldId id="312" r:id="rId3"/>
    <p:sldId id="307" r:id="rId4"/>
    <p:sldId id="259" r:id="rId5"/>
    <p:sldId id="260" r:id="rId6"/>
    <p:sldId id="333" r:id="rId7"/>
    <p:sldId id="258" r:id="rId8"/>
    <p:sldId id="310" r:id="rId9"/>
    <p:sldId id="257" r:id="rId10"/>
    <p:sldId id="261" r:id="rId11"/>
    <p:sldId id="262" r:id="rId12"/>
    <p:sldId id="263" r:id="rId13"/>
    <p:sldId id="328" r:id="rId14"/>
    <p:sldId id="275" r:id="rId15"/>
    <p:sldId id="276" r:id="rId16"/>
    <p:sldId id="334" r:id="rId17"/>
    <p:sldId id="286" r:id="rId18"/>
    <p:sldId id="325" r:id="rId19"/>
    <p:sldId id="324" r:id="rId20"/>
    <p:sldId id="332" r:id="rId21"/>
    <p:sldId id="308" r:id="rId22"/>
    <p:sldId id="277" r:id="rId23"/>
    <p:sldId id="327" r:id="rId24"/>
    <p:sldId id="323" r:id="rId25"/>
    <p:sldId id="285" r:id="rId26"/>
    <p:sldId id="315" r:id="rId27"/>
    <p:sldId id="287" r:id="rId28"/>
    <p:sldId id="335" r:id="rId29"/>
    <p:sldId id="291" r:id="rId30"/>
    <p:sldId id="292" r:id="rId31"/>
    <p:sldId id="278" r:id="rId32"/>
    <p:sldId id="283" r:id="rId33"/>
    <p:sldId id="271" r:id="rId34"/>
    <p:sldId id="280" r:id="rId35"/>
    <p:sldId id="281" r:id="rId36"/>
    <p:sldId id="289" r:id="rId37"/>
    <p:sldId id="311" r:id="rId38"/>
    <p:sldId id="265" r:id="rId39"/>
    <p:sldId id="268" r:id="rId40"/>
    <p:sldId id="319" r:id="rId41"/>
    <p:sldId id="297" r:id="rId42"/>
    <p:sldId id="299" r:id="rId43"/>
    <p:sldId id="314" r:id="rId44"/>
    <p:sldId id="316" r:id="rId45"/>
    <p:sldId id="270" r:id="rId46"/>
    <p:sldId id="274" r:id="rId47"/>
    <p:sldId id="329" r:id="rId48"/>
    <p:sldId id="284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14" autoAdjust="0"/>
    <p:restoredTop sz="95887" autoAdjust="0"/>
  </p:normalViewPr>
  <p:slideViewPr>
    <p:cSldViewPr snapToGrid="0">
      <p:cViewPr varScale="1">
        <p:scale>
          <a:sx n="107" d="100"/>
          <a:sy n="107" d="100"/>
        </p:scale>
        <p:origin x="12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27/03/2023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349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996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9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282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27/03/2023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27/03/2023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27/03/2023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27/03/2023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27/03/2023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27/03/2023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27/03/2023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+site:futureway.p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*/www.bosch.com" TargetMode="External"/><Relationship Id="rId9" Type="http://schemas.openxmlformats.org/officeDocument/2006/relationships/hyperlink" Target="http://timetravel.mementoweb.org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Awareness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197532" y="22642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1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AITI</a:t>
            </a:r>
            <a:br>
              <a:rPr lang="en-US" dirty="0"/>
            </a:br>
            <a:r>
              <a:rPr lang="en-US" dirty="0"/>
              <a:t>	Changing Customer Data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6538" y="2160588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22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Personal Information - 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Life is hard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What companies know about us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Awareness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24762D-AACC-E4B3-836B-ADC937728508}"/>
              </a:ext>
            </a:extLst>
          </p:cNvPr>
          <p:cNvSpPr/>
          <p:nvPr/>
        </p:nvSpPr>
        <p:spPr>
          <a:xfrm>
            <a:off x="4876997" y="228388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050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Registo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Diário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Finanças - Penhorados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Penhorados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Ministério da Justiça - Penhorados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2673532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917998" y="31220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F2F53E-2A58-4F0E-A8F3-9420A3C05878}"/>
              </a:ext>
            </a:extLst>
          </p:cNvPr>
          <p:cNvSpPr/>
          <p:nvPr/>
        </p:nvSpPr>
        <p:spPr>
          <a:xfrm>
            <a:off x="3592285" y="40225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3161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Wayback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</a:t>
            </a:r>
            <a:r>
              <a:rPr lang="en-US">
                <a:latin typeface="Amasis MT Pro" panose="020B0604020202020204" pitchFamily="18" charset="0"/>
              </a:rPr>
              <a:t>what else ?</a:t>
            </a:r>
            <a:r>
              <a:rPr lang="en-US" cap="none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3047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345577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345577" y="383336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612571" y="42236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171406" y="541277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4910</TotalTime>
  <Words>2456</Words>
  <Application>Microsoft Office PowerPoint</Application>
  <PresentationFormat>Widescreen</PresentationFormat>
  <Paragraphs>461</Paragraphs>
  <Slides>48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Amasis MT Pro</vt:lpstr>
      <vt:lpstr>Arial</vt:lpstr>
      <vt:lpstr>Calibri</vt:lpstr>
      <vt:lpstr>Trebuchet MS</vt:lpstr>
      <vt:lpstr>Wingdings 3</vt:lpstr>
      <vt:lpstr>Facet</vt:lpstr>
      <vt:lpstr>Awareness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Google Dorks  Commonly used searches</vt:lpstr>
      <vt:lpstr>Search operators  Improve the search</vt:lpstr>
      <vt:lpstr>Awareness</vt:lpstr>
      <vt:lpstr>Internet Search  Pay slip</vt:lpstr>
      <vt:lpstr>Internet Search   Hacked Websites</vt:lpstr>
      <vt:lpstr>Internet Search  Curriculum Vitae</vt:lpstr>
      <vt:lpstr>True stories  Healthy Meal</vt:lpstr>
      <vt:lpstr>True stories  Quiet vacations</vt:lpstr>
      <vt:lpstr>True stories  Store Credit</vt:lpstr>
      <vt:lpstr>AITI  Changing Customer Data</vt:lpstr>
      <vt:lpstr>Who are YOU  Search yourself</vt:lpstr>
      <vt:lpstr>Awareness  Personal Information - The internet sees you</vt:lpstr>
      <vt:lpstr>Awareness  Life is hard</vt:lpstr>
      <vt:lpstr>Awareness   Browser F12</vt:lpstr>
      <vt:lpstr>Deadly Social Media  The Final Hours of Pop Smoke</vt:lpstr>
      <vt:lpstr>OSINT PT</vt:lpstr>
      <vt:lpstr>OSINT  Portugal – Public contracts</vt:lpstr>
      <vt:lpstr>OSINT  Portugal – Vehicle Information</vt:lpstr>
      <vt:lpstr>OSINT  Portugal –Insurance Information</vt:lpstr>
      <vt:lpstr>OSINT  Portugal Specific</vt:lpstr>
      <vt:lpstr>OSINT - Photos  Lots of Information</vt:lpstr>
      <vt:lpstr>OSINT - Photos  Metadata</vt:lpstr>
      <vt:lpstr>OSINT  (Reverse) Image search</vt:lpstr>
      <vt:lpstr>OSINT  Street View</vt:lpstr>
      <vt:lpstr>Search  Satellite View</vt:lpstr>
      <vt:lpstr>Wayback Machine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ONLINE SAFETY</vt:lpstr>
      <vt:lpstr>Helping Tools  Privacy</vt:lpstr>
      <vt:lpstr>Helping Tools  Safety</vt:lpstr>
      <vt:lpstr>Helping Tools  Reverse Tracking</vt:lpstr>
      <vt:lpstr>Free to Share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270</cp:revision>
  <cp:lastPrinted>2022-07-21T21:37:46Z</cp:lastPrinted>
  <dcterms:created xsi:type="dcterms:W3CDTF">2022-07-02T11:00:59Z</dcterms:created>
  <dcterms:modified xsi:type="dcterms:W3CDTF">2023-03-27T21:22:31Z</dcterms:modified>
</cp:coreProperties>
</file>